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258" r:id="rId3"/>
    <p:sldId id="257" r:id="rId4"/>
    <p:sldId id="260" r:id="rId5"/>
    <p:sldId id="263" r:id="rId6"/>
    <p:sldId id="259"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1BEF0D-F0BB-DE4B-95CE-6DB70DBA9567}" type="datetimeFigureOut">
              <a:rPr lang="en-US" smtClean="0"/>
              <a:pPr/>
              <a:t>9/26/2019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679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4829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0375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600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269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7924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1553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6194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2144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122101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27699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1972346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3578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2516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199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02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7434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61BEF0D-F0BB-DE4B-95CE-6DB70DBA9567}" type="datetimeFigureOut">
              <a:rPr lang="en-US" smtClean="0"/>
              <a:pPr/>
              <a:t>9/26/2019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1103653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t>Shark</a:t>
            </a:r>
            <a:r>
              <a:rPr lang="es-CO" dirty="0" smtClean="0"/>
              <a:t> </a:t>
            </a:r>
            <a:r>
              <a:rPr lang="en-US" dirty="0" smtClean="0"/>
              <a:t>tank</a:t>
            </a:r>
            <a:r>
              <a:rPr lang="es-CO" dirty="0" smtClean="0"/>
              <a:t> </a:t>
            </a:r>
            <a:endParaRPr lang="es-CO" dirty="0"/>
          </a:p>
        </p:txBody>
      </p:sp>
      <p:sp>
        <p:nvSpPr>
          <p:cNvPr id="3" name="Subtítulo 2"/>
          <p:cNvSpPr>
            <a:spLocks noGrp="1"/>
          </p:cNvSpPr>
          <p:nvPr>
            <p:ph type="subTitle" idx="1"/>
          </p:nvPr>
        </p:nvSpPr>
        <p:spPr/>
        <p:txBody>
          <a:bodyPr/>
          <a:lstStyle/>
          <a:p>
            <a:r>
              <a:rPr lang="es-CO" dirty="0" smtClean="0"/>
              <a:t>Alejandro Angulo</a:t>
            </a:r>
            <a:endParaRPr lang="es-CO" dirty="0"/>
          </a:p>
        </p:txBody>
      </p:sp>
    </p:spTree>
    <p:extLst>
      <p:ext uri="{BB962C8B-B14F-4D97-AF65-F5344CB8AC3E}">
        <p14:creationId xmlns:p14="http://schemas.microsoft.com/office/powerpoint/2010/main" val="1518952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concept</a:t>
            </a:r>
            <a:endParaRPr lang="en-US" dirty="0"/>
          </a:p>
        </p:txBody>
      </p:sp>
      <p:sp>
        <p:nvSpPr>
          <p:cNvPr id="4" name="CuadroTexto 3"/>
          <p:cNvSpPr txBox="1"/>
          <p:nvPr/>
        </p:nvSpPr>
        <p:spPr>
          <a:xfrm>
            <a:off x="683624" y="2063396"/>
            <a:ext cx="7262949" cy="2031325"/>
          </a:xfrm>
          <a:prstGeom prst="rect">
            <a:avLst/>
          </a:prstGeom>
          <a:noFill/>
        </p:spPr>
        <p:txBody>
          <a:bodyPr wrap="square" rtlCol="0">
            <a:spAutoFit/>
          </a:bodyPr>
          <a:lstStyle/>
          <a:p>
            <a:r>
              <a:rPr lang="en-US" dirty="0" smtClean="0"/>
              <a:t>My concept is the violence and the war in the world, in my project I will show and explain this concept by making a figure of a  foot with soldier toys and then that foot will step into a mine, that will represent the violence of the world because soldiers represent the way country governments sometimes try to solve their problems, sending innocent people to fight the fights of the problems of the governments. The mine represent how the soldiers and in general people are affected by the violence and the war.</a:t>
            </a:r>
            <a:endParaRPr lang="en-US" dirty="0"/>
          </a:p>
        </p:txBody>
      </p:sp>
      <p:sp>
        <p:nvSpPr>
          <p:cNvPr id="5" name="Rectangle 3"/>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sp>
        <p:nvSpPr>
          <p:cNvPr id="7" name="Marcador de contenido 6"/>
          <p:cNvSpPr>
            <a:spLocks noGrp="1"/>
          </p:cNvSpPr>
          <p:nvPr>
            <p:ph sz="quarter" idx="13"/>
          </p:nvPr>
        </p:nvSpPr>
        <p:spPr>
          <a:xfrm rot="10800000" flipV="1">
            <a:off x="8390965" y="1837764"/>
            <a:ext cx="2689542" cy="3124200"/>
          </a:xfrm>
        </p:spPr>
        <p:txBody>
          <a:bodyPr>
            <a:normAutofit/>
          </a:bodyPr>
          <a:lstStyle/>
          <a:p>
            <a:pPr marL="0" indent="0">
              <a:buNone/>
            </a:pPr>
            <a:endParaRPr lang="en-US" dirty="0"/>
          </a:p>
        </p:txBody>
      </p:sp>
      <p:pic>
        <p:nvPicPr>
          <p:cNvPr id="1030" name="Picture 6" descr="Resultado de imagen para violence and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194" y="1851209"/>
            <a:ext cx="3233083" cy="311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85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References </a:t>
            </a:r>
            <a:endParaRPr lang="en-US" dirty="0"/>
          </a:p>
        </p:txBody>
      </p:sp>
      <p:sp>
        <p:nvSpPr>
          <p:cNvPr id="3" name="Marcador de contenido 2"/>
          <p:cNvSpPr>
            <a:spLocks noGrp="1"/>
          </p:cNvSpPr>
          <p:nvPr>
            <p:ph sz="quarter" idx="13"/>
          </p:nvPr>
        </p:nvSpPr>
        <p:spPr>
          <a:xfrm>
            <a:off x="463731" y="2102585"/>
            <a:ext cx="10394707" cy="3311189"/>
          </a:xfrm>
        </p:spPr>
        <p:txBody>
          <a:bodyPr/>
          <a:lstStyle/>
          <a:p>
            <a:r>
              <a:rPr lang="en-US" dirty="0" smtClean="0"/>
              <a:t>Edward Kienholz </a:t>
            </a:r>
            <a:endParaRPr lang="en-US" dirty="0" smtClean="0"/>
          </a:p>
          <a:p>
            <a:r>
              <a:rPr lang="en-US" dirty="0" smtClean="0"/>
              <a:t>Edward </a:t>
            </a:r>
            <a:r>
              <a:rPr lang="en-US" dirty="0"/>
              <a:t>K</a:t>
            </a:r>
            <a:r>
              <a:rPr lang="en-US" dirty="0" smtClean="0"/>
              <a:t>ienholz is an artist that make art with not the normal objects that all artist make, he is dedicated to make art with objects in a bad state or damage objects, with this type of art he tries to show the corruption and violence in the world. </a:t>
            </a:r>
          </a:p>
          <a:p>
            <a:r>
              <a:rPr lang="en-US" dirty="0" smtClean="0"/>
              <a:t>This is related to my concept because what Edward tries to show is the corruption and how this is one of the most common causes of internal or external conflicts in the world that finish causing the world were soldiers and innocent people are unfairly affected by the violence.</a:t>
            </a:r>
            <a:endParaRPr lang="en-US" dirty="0" smtClean="0"/>
          </a:p>
          <a:p>
            <a:endParaRPr lang="en-US" dirty="0" smtClean="0"/>
          </a:p>
          <a:p>
            <a:endParaRPr lang="en-US" dirty="0"/>
          </a:p>
        </p:txBody>
      </p:sp>
    </p:spTree>
    <p:extLst>
      <p:ext uri="{BB962C8B-B14F-4D97-AF65-F5344CB8AC3E}">
        <p14:creationId xmlns:p14="http://schemas.microsoft.com/office/powerpoint/2010/main" val="1087098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3619" y="476794"/>
            <a:ext cx="10396882" cy="1151965"/>
          </a:xfrm>
        </p:spPr>
        <p:txBody>
          <a:bodyPr/>
          <a:lstStyle/>
          <a:p>
            <a:r>
              <a:rPr lang="es-MX" dirty="0" smtClean="0"/>
              <a:t>Edward Kienholz art </a:t>
            </a:r>
            <a:r>
              <a:rPr lang="es-MX" dirty="0" err="1" smtClean="0"/>
              <a:t>example</a:t>
            </a:r>
            <a:r>
              <a:rPr lang="es-MX" dirty="0" smtClean="0"/>
              <a:t>  </a:t>
            </a:r>
            <a:endParaRPr lang="es-419" dirty="0"/>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83619" y="1933121"/>
            <a:ext cx="4041758" cy="3311525"/>
          </a:xfrm>
        </p:spPr>
      </p:pic>
      <p:sp>
        <p:nvSpPr>
          <p:cNvPr id="6" name="CuadroTexto 5"/>
          <p:cNvSpPr txBox="1"/>
          <p:nvPr/>
        </p:nvSpPr>
        <p:spPr>
          <a:xfrm>
            <a:off x="4898571" y="2090057"/>
            <a:ext cx="6531429" cy="1200329"/>
          </a:xfrm>
          <a:prstGeom prst="rect">
            <a:avLst/>
          </a:prstGeom>
          <a:noFill/>
        </p:spPr>
        <p:txBody>
          <a:bodyPr wrap="square" rtlCol="0">
            <a:spAutoFit/>
          </a:bodyPr>
          <a:lstStyle/>
          <a:p>
            <a:r>
              <a:rPr lang="es-MX" dirty="0" err="1" smtClean="0"/>
              <a:t>This</a:t>
            </a:r>
            <a:r>
              <a:rPr lang="es-MX" dirty="0" smtClean="0"/>
              <a:t> </a:t>
            </a:r>
            <a:r>
              <a:rPr lang="es-MX" dirty="0" err="1" smtClean="0"/>
              <a:t>sculpture</a:t>
            </a:r>
            <a:r>
              <a:rPr lang="es-MX" dirty="0" smtClean="0"/>
              <a:t> of Edward Kienholz is </a:t>
            </a:r>
            <a:r>
              <a:rPr lang="es-MX" dirty="0" err="1" smtClean="0"/>
              <a:t>related</a:t>
            </a:r>
            <a:r>
              <a:rPr lang="es-MX" dirty="0" smtClean="0"/>
              <a:t> to </a:t>
            </a:r>
            <a:r>
              <a:rPr lang="es-MX" dirty="0" err="1" smtClean="0"/>
              <a:t>my</a:t>
            </a:r>
            <a:r>
              <a:rPr lang="es-MX" dirty="0" smtClean="0"/>
              <a:t> sketch </a:t>
            </a:r>
            <a:r>
              <a:rPr lang="es-MX" dirty="0" err="1" smtClean="0"/>
              <a:t>because</a:t>
            </a:r>
            <a:r>
              <a:rPr lang="es-MX" dirty="0" smtClean="0"/>
              <a:t> in </a:t>
            </a:r>
            <a:r>
              <a:rPr lang="es-MX" dirty="0" err="1" smtClean="0"/>
              <a:t>both</a:t>
            </a:r>
            <a:r>
              <a:rPr lang="es-MX" dirty="0" smtClean="0"/>
              <a:t> </a:t>
            </a:r>
            <a:r>
              <a:rPr lang="es-MX" dirty="0" err="1" smtClean="0"/>
              <a:t>there</a:t>
            </a:r>
            <a:r>
              <a:rPr lang="es-MX" dirty="0" smtClean="0"/>
              <a:t> is </a:t>
            </a:r>
            <a:r>
              <a:rPr lang="es-MX" dirty="0" err="1" smtClean="0"/>
              <a:t>represent</a:t>
            </a:r>
            <a:r>
              <a:rPr lang="es-MX" dirty="0" smtClean="0"/>
              <a:t> </a:t>
            </a:r>
            <a:r>
              <a:rPr lang="es-MX" dirty="0" err="1" smtClean="0"/>
              <a:t>how</a:t>
            </a:r>
            <a:r>
              <a:rPr lang="es-MX" dirty="0" smtClean="0"/>
              <a:t> the </a:t>
            </a:r>
            <a:r>
              <a:rPr lang="es-MX" dirty="0" err="1" smtClean="0"/>
              <a:t>soldiers</a:t>
            </a:r>
            <a:r>
              <a:rPr lang="es-MX" dirty="0" smtClean="0"/>
              <a:t> are </a:t>
            </a:r>
            <a:r>
              <a:rPr lang="es-MX" dirty="0" err="1" smtClean="0"/>
              <a:t>risking</a:t>
            </a:r>
            <a:r>
              <a:rPr lang="es-MX" dirty="0" smtClean="0"/>
              <a:t> </a:t>
            </a:r>
            <a:r>
              <a:rPr lang="es-MX" dirty="0" err="1" smtClean="0"/>
              <a:t>there</a:t>
            </a:r>
            <a:r>
              <a:rPr lang="es-MX" dirty="0" smtClean="0"/>
              <a:t> </a:t>
            </a:r>
            <a:r>
              <a:rPr lang="es-MX" dirty="0" err="1" smtClean="0"/>
              <a:t>lives</a:t>
            </a:r>
            <a:r>
              <a:rPr lang="es-MX" dirty="0" smtClean="0"/>
              <a:t> in </a:t>
            </a:r>
            <a:r>
              <a:rPr lang="es-MX" dirty="0" err="1" smtClean="0"/>
              <a:t>war</a:t>
            </a:r>
            <a:r>
              <a:rPr lang="es-MX" dirty="0" smtClean="0"/>
              <a:t> in </a:t>
            </a:r>
            <a:r>
              <a:rPr lang="es-MX" dirty="0" err="1" smtClean="0"/>
              <a:t>an</a:t>
            </a:r>
            <a:r>
              <a:rPr lang="es-MX" dirty="0" smtClean="0"/>
              <a:t> </a:t>
            </a:r>
            <a:r>
              <a:rPr lang="es-MX" dirty="0" err="1" smtClean="0"/>
              <a:t>enviroment</a:t>
            </a:r>
            <a:r>
              <a:rPr lang="es-MX" dirty="0" smtClean="0"/>
              <a:t> of </a:t>
            </a:r>
            <a:r>
              <a:rPr lang="es-MX" dirty="0" err="1" smtClean="0"/>
              <a:t>violence</a:t>
            </a:r>
            <a:r>
              <a:rPr lang="es-MX" dirty="0" smtClean="0"/>
              <a:t> and </a:t>
            </a:r>
            <a:r>
              <a:rPr lang="es-MX" dirty="0" err="1" smtClean="0"/>
              <a:t>war</a:t>
            </a:r>
            <a:r>
              <a:rPr lang="es-MX" dirty="0"/>
              <a:t> </a:t>
            </a:r>
            <a:r>
              <a:rPr lang="es-MX" dirty="0" err="1" smtClean="0"/>
              <a:t>relating</a:t>
            </a:r>
            <a:r>
              <a:rPr lang="es-MX" dirty="0" smtClean="0"/>
              <a:t> </a:t>
            </a:r>
            <a:r>
              <a:rPr lang="es-MX" dirty="0" err="1" smtClean="0"/>
              <a:t>also</a:t>
            </a:r>
            <a:r>
              <a:rPr lang="es-MX" dirty="0" smtClean="0"/>
              <a:t> </a:t>
            </a:r>
            <a:r>
              <a:rPr lang="es-MX" dirty="0" err="1" smtClean="0"/>
              <a:t>with</a:t>
            </a:r>
            <a:r>
              <a:rPr lang="es-MX" dirty="0" smtClean="0"/>
              <a:t> </a:t>
            </a:r>
            <a:r>
              <a:rPr lang="es-MX" dirty="0" err="1" smtClean="0"/>
              <a:t>my</a:t>
            </a:r>
            <a:r>
              <a:rPr lang="es-MX" dirty="0" smtClean="0"/>
              <a:t> concept.</a:t>
            </a:r>
            <a:endParaRPr lang="es-419" dirty="0"/>
          </a:p>
        </p:txBody>
      </p:sp>
    </p:spTree>
    <p:extLst>
      <p:ext uri="{BB962C8B-B14F-4D97-AF65-F5344CB8AC3E}">
        <p14:creationId xmlns:p14="http://schemas.microsoft.com/office/powerpoint/2010/main" val="3209144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Reference 2 </a:t>
            </a:r>
            <a:endParaRPr lang="es-419" dirty="0"/>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2114" y="1837765"/>
            <a:ext cx="4510525" cy="3311525"/>
          </a:xfrm>
        </p:spPr>
      </p:pic>
      <p:sp>
        <p:nvSpPr>
          <p:cNvPr id="5" name="CuadroTexto 4"/>
          <p:cNvSpPr txBox="1"/>
          <p:nvPr/>
        </p:nvSpPr>
        <p:spPr>
          <a:xfrm>
            <a:off x="5538652" y="1972491"/>
            <a:ext cx="6061166" cy="923330"/>
          </a:xfrm>
          <a:prstGeom prst="rect">
            <a:avLst/>
          </a:prstGeom>
          <a:noFill/>
        </p:spPr>
        <p:txBody>
          <a:bodyPr wrap="square" rtlCol="0">
            <a:spAutoFit/>
          </a:bodyPr>
          <a:lstStyle/>
          <a:p>
            <a:r>
              <a:rPr lang="es-MX" dirty="0" err="1" smtClean="0"/>
              <a:t>Bansky</a:t>
            </a:r>
            <a:r>
              <a:rPr lang="es-MX" dirty="0" smtClean="0"/>
              <a:t> is </a:t>
            </a:r>
            <a:r>
              <a:rPr lang="es-MX" dirty="0" err="1" smtClean="0"/>
              <a:t>an</a:t>
            </a:r>
            <a:r>
              <a:rPr lang="es-MX" dirty="0" smtClean="0"/>
              <a:t> </a:t>
            </a:r>
            <a:r>
              <a:rPr lang="es-MX" dirty="0" err="1" smtClean="0"/>
              <a:t>artist</a:t>
            </a:r>
            <a:r>
              <a:rPr lang="es-MX" dirty="0" smtClean="0"/>
              <a:t> </a:t>
            </a:r>
            <a:r>
              <a:rPr lang="es-MX" dirty="0" err="1" smtClean="0"/>
              <a:t>that</a:t>
            </a:r>
            <a:r>
              <a:rPr lang="es-MX" dirty="0" smtClean="0"/>
              <a:t> is </a:t>
            </a:r>
            <a:r>
              <a:rPr lang="es-MX" dirty="0" err="1" smtClean="0"/>
              <a:t>dedicated</a:t>
            </a:r>
            <a:r>
              <a:rPr lang="es-MX" dirty="0" smtClean="0"/>
              <a:t> to do art in the </a:t>
            </a:r>
            <a:r>
              <a:rPr lang="es-MX" dirty="0" err="1" smtClean="0"/>
              <a:t>graffitis</a:t>
            </a:r>
            <a:r>
              <a:rPr lang="es-MX" dirty="0" smtClean="0"/>
              <a:t> </a:t>
            </a:r>
            <a:r>
              <a:rPr lang="es-MX" dirty="0" err="1" smtClean="0"/>
              <a:t>uin</a:t>
            </a:r>
            <a:r>
              <a:rPr lang="es-MX" dirty="0" smtClean="0"/>
              <a:t> the Street </a:t>
            </a:r>
            <a:r>
              <a:rPr lang="es-MX" dirty="0" err="1" smtClean="0"/>
              <a:t>using</a:t>
            </a:r>
            <a:r>
              <a:rPr lang="es-MX" dirty="0" smtClean="0"/>
              <a:t> </a:t>
            </a:r>
            <a:r>
              <a:rPr lang="es-MX" dirty="0" err="1" smtClean="0"/>
              <a:t>dark</a:t>
            </a:r>
            <a:r>
              <a:rPr lang="es-MX" dirty="0"/>
              <a:t> </a:t>
            </a:r>
            <a:r>
              <a:rPr lang="es-MX" dirty="0" err="1" smtClean="0"/>
              <a:t>humour</a:t>
            </a:r>
            <a:r>
              <a:rPr lang="es-MX" dirty="0" smtClean="0"/>
              <a:t> and </a:t>
            </a:r>
            <a:r>
              <a:rPr lang="es-MX" dirty="0" err="1" smtClean="0"/>
              <a:t>using</a:t>
            </a:r>
            <a:r>
              <a:rPr lang="es-MX" dirty="0" smtClean="0"/>
              <a:t> the </a:t>
            </a:r>
            <a:r>
              <a:rPr lang="es-MX" dirty="0" err="1" smtClean="0"/>
              <a:t>political</a:t>
            </a:r>
            <a:r>
              <a:rPr lang="es-MX" dirty="0" smtClean="0"/>
              <a:t> </a:t>
            </a:r>
            <a:r>
              <a:rPr lang="es-MX" dirty="0" err="1" smtClean="0"/>
              <a:t>problems</a:t>
            </a:r>
            <a:r>
              <a:rPr lang="es-MX" dirty="0" smtClean="0"/>
              <a:t> </a:t>
            </a:r>
            <a:r>
              <a:rPr lang="es-MX" dirty="0" err="1" smtClean="0"/>
              <a:t>for</a:t>
            </a:r>
            <a:r>
              <a:rPr lang="es-MX" dirty="0" smtClean="0"/>
              <a:t> </a:t>
            </a:r>
            <a:r>
              <a:rPr lang="es-MX" dirty="0" err="1" smtClean="0"/>
              <a:t>there</a:t>
            </a:r>
            <a:r>
              <a:rPr lang="es-MX" dirty="0" smtClean="0"/>
              <a:t> art </a:t>
            </a:r>
            <a:r>
              <a:rPr lang="es-MX" dirty="0" err="1" smtClean="0"/>
              <a:t>pieces</a:t>
            </a:r>
            <a:r>
              <a:rPr lang="es-MX" dirty="0" smtClean="0"/>
              <a:t>.     </a:t>
            </a:r>
            <a:endParaRPr lang="es-419" dirty="0"/>
          </a:p>
        </p:txBody>
      </p:sp>
    </p:spTree>
    <p:extLst>
      <p:ext uri="{BB962C8B-B14F-4D97-AF65-F5344CB8AC3E}">
        <p14:creationId xmlns:p14="http://schemas.microsoft.com/office/powerpoint/2010/main" val="2239824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Sketch </a:t>
            </a:r>
            <a:endParaRPr lang="en-US" dirty="0"/>
          </a:p>
        </p:txBody>
      </p:sp>
      <p:pic>
        <p:nvPicPr>
          <p:cNvPr id="2050" name="Picture 2" descr="Resultado de imagen para pie pisando mina"/>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b="10172"/>
          <a:stretch/>
        </p:blipFill>
        <p:spPr bwMode="auto">
          <a:xfrm>
            <a:off x="3088468" y="1481115"/>
            <a:ext cx="5833225" cy="385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43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Materials</a:t>
            </a:r>
            <a:r>
              <a:rPr lang="es-MX" dirty="0" smtClean="0"/>
              <a:t> </a:t>
            </a:r>
            <a:endParaRPr lang="es-419" dirty="0"/>
          </a:p>
        </p:txBody>
      </p:sp>
      <p:sp>
        <p:nvSpPr>
          <p:cNvPr id="3" name="Marcador de contenido 2"/>
          <p:cNvSpPr>
            <a:spLocks noGrp="1"/>
          </p:cNvSpPr>
          <p:nvPr>
            <p:ph sz="quarter" idx="13"/>
          </p:nvPr>
        </p:nvSpPr>
        <p:spPr/>
        <p:txBody>
          <a:bodyPr/>
          <a:lstStyle/>
          <a:p>
            <a:r>
              <a:rPr lang="es-MX" dirty="0" err="1" smtClean="0"/>
              <a:t>Soldiers</a:t>
            </a:r>
            <a:r>
              <a:rPr lang="es-MX" dirty="0" smtClean="0"/>
              <a:t> figures </a:t>
            </a:r>
          </a:p>
          <a:p>
            <a:r>
              <a:rPr lang="es-MX" dirty="0" smtClean="0"/>
              <a:t>Red Paint </a:t>
            </a:r>
          </a:p>
          <a:p>
            <a:r>
              <a:rPr lang="es-MX" dirty="0" smtClean="0"/>
              <a:t>Boxes </a:t>
            </a:r>
          </a:p>
          <a:p>
            <a:r>
              <a:rPr lang="es-MX" dirty="0" err="1" smtClean="0"/>
              <a:t>Paper</a:t>
            </a:r>
            <a:r>
              <a:rPr lang="es-MX" dirty="0" smtClean="0"/>
              <a:t> roll</a:t>
            </a:r>
          </a:p>
          <a:p>
            <a:r>
              <a:rPr lang="es-MX" dirty="0" smtClean="0"/>
              <a:t>Gold Paint </a:t>
            </a:r>
          </a:p>
          <a:p>
            <a:r>
              <a:rPr lang="es-MX" dirty="0" err="1" smtClean="0"/>
              <a:t>Soil</a:t>
            </a:r>
            <a:endParaRPr lang="es-MX" dirty="0" smtClean="0"/>
          </a:p>
        </p:txBody>
      </p:sp>
    </p:spTree>
    <p:extLst>
      <p:ext uri="{BB962C8B-B14F-4D97-AF65-F5344CB8AC3E}">
        <p14:creationId xmlns:p14="http://schemas.microsoft.com/office/powerpoint/2010/main" val="2658602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Curatorial </a:t>
            </a:r>
            <a:r>
              <a:rPr lang="es-MX" dirty="0" err="1" smtClean="0"/>
              <a:t>approach</a:t>
            </a:r>
            <a:r>
              <a:rPr lang="es-MX" dirty="0" smtClean="0"/>
              <a:t> </a:t>
            </a:r>
            <a:endParaRPr lang="es-419" dirty="0"/>
          </a:p>
        </p:txBody>
      </p:sp>
      <p:sp>
        <p:nvSpPr>
          <p:cNvPr id="3" name="Marcador de contenido 2"/>
          <p:cNvSpPr>
            <a:spLocks noGrp="1"/>
          </p:cNvSpPr>
          <p:nvPr>
            <p:ph sz="quarter" idx="13"/>
          </p:nvPr>
        </p:nvSpPr>
        <p:spPr/>
        <p:txBody>
          <a:bodyPr/>
          <a:lstStyle/>
          <a:p>
            <a:r>
              <a:rPr lang="es-MX" dirty="0" err="1" smtClean="0"/>
              <a:t>This</a:t>
            </a:r>
            <a:r>
              <a:rPr lang="es-MX" dirty="0" smtClean="0"/>
              <a:t> Project i </a:t>
            </a:r>
            <a:r>
              <a:rPr lang="es-MX" dirty="0" err="1" smtClean="0"/>
              <a:t>will</a:t>
            </a:r>
            <a:r>
              <a:rPr lang="es-MX" dirty="0" smtClean="0"/>
              <a:t> </a:t>
            </a:r>
            <a:r>
              <a:rPr lang="es-MX" dirty="0" err="1" smtClean="0"/>
              <a:t>make</a:t>
            </a:r>
            <a:r>
              <a:rPr lang="es-MX" dirty="0" smtClean="0"/>
              <a:t> </a:t>
            </a:r>
            <a:r>
              <a:rPr lang="es-MX" dirty="0" err="1" smtClean="0"/>
              <a:t>it</a:t>
            </a:r>
            <a:r>
              <a:rPr lang="es-MX" dirty="0" smtClean="0"/>
              <a:t> in the art </a:t>
            </a:r>
            <a:r>
              <a:rPr lang="es-MX" dirty="0" err="1" smtClean="0"/>
              <a:t>class</a:t>
            </a:r>
            <a:r>
              <a:rPr lang="es-MX" dirty="0" smtClean="0"/>
              <a:t> </a:t>
            </a:r>
            <a:r>
              <a:rPr lang="es-MX" dirty="0" err="1" smtClean="0"/>
              <a:t>while</a:t>
            </a:r>
            <a:r>
              <a:rPr lang="es-MX" dirty="0" smtClean="0"/>
              <a:t> i </a:t>
            </a:r>
            <a:r>
              <a:rPr lang="es-MX" dirty="0" err="1" smtClean="0"/>
              <a:t>make</a:t>
            </a:r>
            <a:r>
              <a:rPr lang="es-MX" dirty="0" smtClean="0"/>
              <a:t> </a:t>
            </a:r>
            <a:r>
              <a:rPr lang="es-MX" dirty="0" err="1" smtClean="0"/>
              <a:t>its</a:t>
            </a:r>
            <a:r>
              <a:rPr lang="es-MX" dirty="0" smtClean="0"/>
              <a:t> </a:t>
            </a:r>
            <a:r>
              <a:rPr lang="es-MX" dirty="0" err="1" smtClean="0"/>
              <a:t>structure</a:t>
            </a:r>
            <a:r>
              <a:rPr lang="es-MX" dirty="0" smtClean="0"/>
              <a:t> of the </a:t>
            </a:r>
            <a:r>
              <a:rPr lang="es-MX" dirty="0" err="1" smtClean="0"/>
              <a:t>foot</a:t>
            </a:r>
            <a:r>
              <a:rPr lang="es-MX" dirty="0" smtClean="0"/>
              <a:t> and the </a:t>
            </a:r>
            <a:r>
              <a:rPr lang="es-MX" dirty="0" err="1" smtClean="0"/>
              <a:t>painting</a:t>
            </a:r>
            <a:r>
              <a:rPr lang="es-MX" dirty="0" smtClean="0"/>
              <a:t>, </a:t>
            </a:r>
            <a:r>
              <a:rPr lang="es-MX" dirty="0" err="1" smtClean="0"/>
              <a:t>then</a:t>
            </a:r>
            <a:r>
              <a:rPr lang="es-MX" dirty="0" smtClean="0"/>
              <a:t> </a:t>
            </a:r>
            <a:r>
              <a:rPr lang="es-MX" dirty="0" err="1" smtClean="0"/>
              <a:t>when</a:t>
            </a:r>
            <a:r>
              <a:rPr lang="es-MX" dirty="0" smtClean="0"/>
              <a:t> i </a:t>
            </a:r>
            <a:r>
              <a:rPr lang="es-MX" dirty="0" err="1" smtClean="0"/>
              <a:t>put</a:t>
            </a:r>
            <a:r>
              <a:rPr lang="es-MX" dirty="0" smtClean="0"/>
              <a:t> the </a:t>
            </a:r>
            <a:r>
              <a:rPr lang="es-MX" dirty="0" err="1" smtClean="0"/>
              <a:t>soil</a:t>
            </a:r>
            <a:r>
              <a:rPr lang="es-MX" dirty="0" smtClean="0"/>
              <a:t> in the </a:t>
            </a:r>
            <a:r>
              <a:rPr lang="es-MX" dirty="0" err="1" smtClean="0"/>
              <a:t>sculpture</a:t>
            </a:r>
            <a:r>
              <a:rPr lang="es-MX" dirty="0" smtClean="0"/>
              <a:t> i </a:t>
            </a:r>
            <a:r>
              <a:rPr lang="es-MX" dirty="0" err="1" smtClean="0"/>
              <a:t>will</a:t>
            </a:r>
            <a:r>
              <a:rPr lang="es-MX" dirty="0" smtClean="0"/>
              <a:t> </a:t>
            </a:r>
            <a:r>
              <a:rPr lang="es-MX" dirty="0" err="1" smtClean="0"/>
              <a:t>go</a:t>
            </a:r>
            <a:r>
              <a:rPr lang="es-MX" dirty="0" smtClean="0"/>
              <a:t> to the soccer </a:t>
            </a:r>
            <a:r>
              <a:rPr lang="es-MX" dirty="0" err="1" smtClean="0"/>
              <a:t>fields</a:t>
            </a:r>
            <a:r>
              <a:rPr lang="es-MX" dirty="0" smtClean="0"/>
              <a:t> </a:t>
            </a:r>
            <a:r>
              <a:rPr lang="es-MX" dirty="0" err="1" smtClean="0"/>
              <a:t>for</a:t>
            </a:r>
            <a:r>
              <a:rPr lang="es-MX" dirty="0" smtClean="0"/>
              <a:t> </a:t>
            </a:r>
            <a:r>
              <a:rPr lang="es-MX" dirty="0" err="1" smtClean="0"/>
              <a:t>simulating</a:t>
            </a:r>
            <a:r>
              <a:rPr lang="es-MX" dirty="0" smtClean="0"/>
              <a:t> the </a:t>
            </a:r>
            <a:r>
              <a:rPr lang="es-MX" dirty="0" err="1" smtClean="0"/>
              <a:t>war</a:t>
            </a:r>
            <a:r>
              <a:rPr lang="es-MX" dirty="0" smtClean="0"/>
              <a:t> </a:t>
            </a:r>
            <a:r>
              <a:rPr lang="es-MX" dirty="0" err="1" smtClean="0"/>
              <a:t>enviroment</a:t>
            </a:r>
            <a:r>
              <a:rPr lang="es-MX" dirty="0" smtClean="0"/>
              <a:t>.</a:t>
            </a:r>
            <a:endParaRPr lang="es-419" dirty="0"/>
          </a:p>
        </p:txBody>
      </p:sp>
    </p:spTree>
    <p:extLst>
      <p:ext uri="{BB962C8B-B14F-4D97-AF65-F5344CB8AC3E}">
        <p14:creationId xmlns:p14="http://schemas.microsoft.com/office/powerpoint/2010/main" val="483519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1058</TotalTime>
  <Words>337</Words>
  <Application>Microsoft Office PowerPoint</Application>
  <PresentationFormat>Panorámica</PresentationFormat>
  <Paragraphs>22</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Impact</vt:lpstr>
      <vt:lpstr>Evento principal</vt:lpstr>
      <vt:lpstr>Shark tank </vt:lpstr>
      <vt:lpstr>concept</vt:lpstr>
      <vt:lpstr>References </vt:lpstr>
      <vt:lpstr>Edward Kienholz art example  </vt:lpstr>
      <vt:lpstr>Reference 2 </vt:lpstr>
      <vt:lpstr>Sketch </vt:lpstr>
      <vt:lpstr>Materials </vt:lpstr>
      <vt:lpstr>Curatorial approach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Shark tank</dc:title>
  <dc:creator>Movil</dc:creator>
  <cp:lastModifiedBy>Pedro Cante</cp:lastModifiedBy>
  <cp:revision>15</cp:revision>
  <dcterms:created xsi:type="dcterms:W3CDTF">2019-09-26T12:48:11Z</dcterms:created>
  <dcterms:modified xsi:type="dcterms:W3CDTF">2019-09-27T17:07:00Z</dcterms:modified>
</cp:coreProperties>
</file>