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568"/>
    <p:restoredTop sz="95940"/>
  </p:normalViewPr>
  <p:slideViewPr>
    <p:cSldViewPr snapToGrid="0" snapToObjects="1">
      <p:cViewPr varScale="1">
        <p:scale>
          <a:sx n="98" d="100"/>
          <a:sy n="98" d="100"/>
        </p:scale>
        <p:origin x="200"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11/9/20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341D2AC3-6A0B-4169-B1EA-E3AE8B351BDD}" type="datetimeFigureOut">
              <a:rPr lang="en-US" dirty="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D4B9363-8B87-41B7-9F8E-64519CBB8F34}" type="datetimeFigureOut">
              <a:rPr lang="en-US" dirty="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EAEF5746-5284-4951-9F37-7AE924EDBCB7}" type="datetimeFigureOut">
              <a:rPr lang="en-US" dirty="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02398B29-7265-4A65-A2A4-6703C057B7C1}" type="datetimeFigureOut">
              <a:rPr lang="en-US" dirty="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3" name="Date Placeholder 2"/>
          <p:cNvSpPr>
            <a:spLocks noGrp="1"/>
          </p:cNvSpPr>
          <p:nvPr>
            <p:ph type="dt" sz="half" idx="10"/>
          </p:nvPr>
        </p:nvSpPr>
        <p:spPr/>
        <p:txBody>
          <a:bodyPr/>
          <a:lstStyle/>
          <a:p>
            <a:fld id="{28FBA082-94DF-4C4B-A041-6624924AB0A8}" type="datetimeFigureOut">
              <a:rPr lang="en-US" dirty="0"/>
              <a:t>11/9/20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3" name="Date Placeholder 2"/>
          <p:cNvSpPr>
            <a:spLocks noGrp="1"/>
          </p:cNvSpPr>
          <p:nvPr>
            <p:ph type="dt" sz="half" idx="10"/>
          </p:nvPr>
        </p:nvSpPr>
        <p:spPr/>
        <p:txBody>
          <a:bodyPr/>
          <a:lstStyle/>
          <a:p>
            <a:fld id="{B27686C4-3AB5-4E0C-86CA-FB108C350AA9}" type="datetimeFigureOut">
              <a:rPr lang="en-US" dirty="0"/>
              <a:t>11/9/20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0F7F47CF-67C9-420C-80A5-E2069FF0C2DF}" type="datetimeFigureOut">
              <a:rPr lang="en-US" dirty="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Editar los estilos de texto del patrón
Segundo nivel
Tercer nivel
Cuarto nivel
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12" name="Content Placeholder 3"/>
          <p:cNvSpPr>
            <a:spLocks noGrp="1"/>
          </p:cNvSpPr>
          <p:nvPr>
            <p:ph sz="quarter" idx="13"/>
          </p:nvPr>
        </p:nvSpPr>
        <p:spPr>
          <a:xfrm>
            <a:off x="685802" y="2861733"/>
            <a:ext cx="5088712" cy="2512852"/>
          </a:xfrm>
        </p:spPr>
        <p:txBody>
          <a:bodyPr anchor="t"/>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13" name="Content Placeholder 5"/>
          <p:cNvSpPr>
            <a:spLocks noGrp="1"/>
          </p:cNvSpPr>
          <p:nvPr>
            <p:ph sz="quarter" idx="14"/>
          </p:nvPr>
        </p:nvSpPr>
        <p:spPr>
          <a:xfrm>
            <a:off x="5993969" y="2861733"/>
            <a:ext cx="5088713" cy="2512852"/>
          </a:xfrm>
        </p:spPr>
        <p:txBody>
          <a:bodyPr anchor="t"/>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0C3BFE2-83B7-4B0A-B9D3-AB28331082B3}" type="datetimeFigureOut">
              <a:rPr lang="en-US" dirty="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12EF78E3-FDA3-4D28-AAA2-0B81F349A39D}" type="datetimeFigureOut">
              <a:rPr lang="en-US" dirty="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11/9/20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ioguia.com/hogar/arte-con-tornillos-andrew-myers_29268962.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A7FEF-071D-324E-82B7-E558F7D2C9DC}"/>
              </a:ext>
            </a:extLst>
          </p:cNvPr>
          <p:cNvSpPr>
            <a:spLocks noGrp="1"/>
          </p:cNvSpPr>
          <p:nvPr>
            <p:ph type="ctrTitle"/>
          </p:nvPr>
        </p:nvSpPr>
        <p:spPr/>
        <p:txBody>
          <a:bodyPr/>
          <a:lstStyle/>
          <a:p>
            <a:r>
              <a:rPr lang="es-CO" dirty="0"/>
              <a:t>Shark Tank </a:t>
            </a:r>
          </a:p>
        </p:txBody>
      </p:sp>
      <p:sp>
        <p:nvSpPr>
          <p:cNvPr id="3" name="Subtítulo 2">
            <a:extLst>
              <a:ext uri="{FF2B5EF4-FFF2-40B4-BE49-F238E27FC236}">
                <a16:creationId xmlns:a16="http://schemas.microsoft.com/office/drawing/2014/main" id="{C6E6477F-4C4A-DB48-9A60-E160A9B7F4C2}"/>
              </a:ext>
            </a:extLst>
          </p:cNvPr>
          <p:cNvSpPr>
            <a:spLocks noGrp="1"/>
          </p:cNvSpPr>
          <p:nvPr>
            <p:ph type="subTitle" idx="1"/>
          </p:nvPr>
        </p:nvSpPr>
        <p:spPr/>
        <p:txBody>
          <a:bodyPr/>
          <a:lstStyle/>
          <a:p>
            <a:r>
              <a:rPr lang="es-CO" dirty="0"/>
              <a:t>By alejandro angulo </a:t>
            </a:r>
          </a:p>
        </p:txBody>
      </p:sp>
    </p:spTree>
    <p:extLst>
      <p:ext uri="{BB962C8B-B14F-4D97-AF65-F5344CB8AC3E}">
        <p14:creationId xmlns:p14="http://schemas.microsoft.com/office/powerpoint/2010/main" val="365911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B73E08-131A-F842-B83C-B774EBD9433F}"/>
              </a:ext>
            </a:extLst>
          </p:cNvPr>
          <p:cNvSpPr>
            <a:spLocks noGrp="1"/>
          </p:cNvSpPr>
          <p:nvPr>
            <p:ph type="title"/>
          </p:nvPr>
        </p:nvSpPr>
        <p:spPr/>
        <p:txBody>
          <a:bodyPr/>
          <a:lstStyle/>
          <a:p>
            <a:r>
              <a:rPr lang="es-CO" dirty="0"/>
              <a:t>My soccer passion</a:t>
            </a:r>
          </a:p>
        </p:txBody>
      </p:sp>
      <p:pic>
        <p:nvPicPr>
          <p:cNvPr id="5" name="Marcador de contenido 4">
            <a:extLst>
              <a:ext uri="{FF2B5EF4-FFF2-40B4-BE49-F238E27FC236}">
                <a16:creationId xmlns:a16="http://schemas.microsoft.com/office/drawing/2014/main" id="{B65A12EE-023D-3341-8397-378A0862193C}"/>
              </a:ext>
            </a:extLst>
          </p:cNvPr>
          <p:cNvPicPr>
            <a:picLocks noGrp="1" noChangeAspect="1"/>
          </p:cNvPicPr>
          <p:nvPr>
            <p:ph sz="quarter" idx="13"/>
          </p:nvPr>
        </p:nvPicPr>
        <p:blipFill>
          <a:blip r:embed="rId2"/>
          <a:stretch>
            <a:fillRect/>
          </a:stretch>
        </p:blipFill>
        <p:spPr>
          <a:xfrm rot="5400000">
            <a:off x="800292" y="2024355"/>
            <a:ext cx="3311525" cy="2938345"/>
          </a:xfrm>
        </p:spPr>
      </p:pic>
      <p:sp>
        <p:nvSpPr>
          <p:cNvPr id="6" name="CuadroTexto 5">
            <a:extLst>
              <a:ext uri="{FF2B5EF4-FFF2-40B4-BE49-F238E27FC236}">
                <a16:creationId xmlns:a16="http://schemas.microsoft.com/office/drawing/2014/main" id="{012D5CF3-2B69-1944-844D-F6E0074DFA19}"/>
              </a:ext>
            </a:extLst>
          </p:cNvPr>
          <p:cNvSpPr txBox="1"/>
          <p:nvPr/>
        </p:nvSpPr>
        <p:spPr>
          <a:xfrm>
            <a:off x="4226308" y="1837764"/>
            <a:ext cx="6646131" cy="2585323"/>
          </a:xfrm>
          <a:prstGeom prst="rect">
            <a:avLst/>
          </a:prstGeom>
          <a:noFill/>
        </p:spPr>
        <p:txBody>
          <a:bodyPr wrap="square" rtlCol="0">
            <a:spAutoFit/>
          </a:bodyPr>
          <a:lstStyle/>
          <a:p>
            <a:r>
              <a:rPr lang="en-US" dirty="0"/>
              <a:t>Soccer call my attention since very young, always I try to watch the more matches possible in the way to know more about this sport  and enjoy the feelings it caused being part of it.  Go to school after a day of match and have a conversation with your friends of what happened the night before in the game, is a feeling of happiness. Go to the stadium and suffer all the match for your favorite team causes you panic, suspense, enjoyment and happiness. For this I make this drawing for represent all my passion for soccer and have an object that can transmits all that feelings in one. </a:t>
            </a:r>
          </a:p>
        </p:txBody>
      </p:sp>
    </p:spTree>
    <p:extLst>
      <p:ext uri="{BB962C8B-B14F-4D97-AF65-F5344CB8AC3E}">
        <p14:creationId xmlns:p14="http://schemas.microsoft.com/office/powerpoint/2010/main" val="81112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18BD7E-09CD-D647-ABEE-08D2038003D3}"/>
              </a:ext>
            </a:extLst>
          </p:cNvPr>
          <p:cNvSpPr>
            <a:spLocks noGrp="1"/>
          </p:cNvSpPr>
          <p:nvPr>
            <p:ph type="title"/>
          </p:nvPr>
        </p:nvSpPr>
        <p:spPr>
          <a:xfrm>
            <a:off x="1198755" y="685800"/>
            <a:ext cx="9883927" cy="1151965"/>
          </a:xfrm>
        </p:spPr>
        <p:txBody>
          <a:bodyPr/>
          <a:lstStyle/>
          <a:p>
            <a:r>
              <a:rPr lang="en-US" dirty="0"/>
              <a:t>Transformation </a:t>
            </a:r>
          </a:p>
        </p:txBody>
      </p:sp>
      <p:pic>
        <p:nvPicPr>
          <p:cNvPr id="5" name="Marcador de contenido 4">
            <a:extLst>
              <a:ext uri="{FF2B5EF4-FFF2-40B4-BE49-F238E27FC236}">
                <a16:creationId xmlns:a16="http://schemas.microsoft.com/office/drawing/2014/main" id="{9DAE22C4-41D3-1247-BE25-EF63F833171E}"/>
              </a:ext>
            </a:extLst>
          </p:cNvPr>
          <p:cNvPicPr>
            <a:picLocks noGrp="1" noChangeAspect="1"/>
          </p:cNvPicPr>
          <p:nvPr>
            <p:ph sz="quarter" idx="13"/>
          </p:nvPr>
        </p:nvPicPr>
        <p:blipFill>
          <a:blip r:embed="rId2"/>
          <a:stretch>
            <a:fillRect/>
          </a:stretch>
        </p:blipFill>
        <p:spPr>
          <a:xfrm rot="5400000">
            <a:off x="1020084" y="2486974"/>
            <a:ext cx="2840988" cy="2483643"/>
          </a:xfrm>
        </p:spPr>
      </p:pic>
      <p:sp>
        <p:nvSpPr>
          <p:cNvPr id="6" name="Flecha a la derecha con bandas 5">
            <a:extLst>
              <a:ext uri="{FF2B5EF4-FFF2-40B4-BE49-F238E27FC236}">
                <a16:creationId xmlns:a16="http://schemas.microsoft.com/office/drawing/2014/main" id="{90CAA90C-E526-E447-B7EA-00F65A9A2EFD}"/>
              </a:ext>
            </a:extLst>
          </p:cNvPr>
          <p:cNvSpPr/>
          <p:nvPr/>
        </p:nvSpPr>
        <p:spPr>
          <a:xfrm>
            <a:off x="4560848" y="2997298"/>
            <a:ext cx="2308303" cy="99245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5A9ECE56-D4F0-DD44-AA4A-0CBA50D59C6F}"/>
              </a:ext>
            </a:extLst>
          </p:cNvPr>
          <p:cNvPicPr>
            <a:picLocks noChangeAspect="1"/>
          </p:cNvPicPr>
          <p:nvPr/>
        </p:nvPicPr>
        <p:blipFill>
          <a:blip r:embed="rId3"/>
          <a:stretch>
            <a:fillRect/>
          </a:stretch>
        </p:blipFill>
        <p:spPr>
          <a:xfrm>
            <a:off x="7747598" y="2308301"/>
            <a:ext cx="3147143" cy="2840989"/>
          </a:xfrm>
          <a:prstGeom prst="rect">
            <a:avLst/>
          </a:prstGeom>
        </p:spPr>
      </p:pic>
      <p:sp>
        <p:nvSpPr>
          <p:cNvPr id="8" name="CuadroTexto 7">
            <a:extLst>
              <a:ext uri="{FF2B5EF4-FFF2-40B4-BE49-F238E27FC236}">
                <a16:creationId xmlns:a16="http://schemas.microsoft.com/office/drawing/2014/main" id="{F1EEDA9E-DE7F-0E4C-B37A-EC00DD52BF6A}"/>
              </a:ext>
            </a:extLst>
          </p:cNvPr>
          <p:cNvSpPr txBox="1"/>
          <p:nvPr/>
        </p:nvSpPr>
        <p:spPr>
          <a:xfrm>
            <a:off x="1198755" y="1703701"/>
            <a:ext cx="1929897" cy="523220"/>
          </a:xfrm>
          <a:prstGeom prst="rect">
            <a:avLst/>
          </a:prstGeom>
          <a:noFill/>
        </p:spPr>
        <p:txBody>
          <a:bodyPr wrap="square" rtlCol="0">
            <a:spAutoFit/>
          </a:bodyPr>
          <a:lstStyle/>
          <a:p>
            <a:r>
              <a:rPr lang="en-US" sz="2800" dirty="0">
                <a:solidFill>
                  <a:srgbClr val="FF0000"/>
                </a:solidFill>
              </a:rPr>
              <a:t>From this </a:t>
            </a:r>
          </a:p>
        </p:txBody>
      </p:sp>
      <p:sp>
        <p:nvSpPr>
          <p:cNvPr id="9" name="CuadroTexto 8">
            <a:extLst>
              <a:ext uri="{FF2B5EF4-FFF2-40B4-BE49-F238E27FC236}">
                <a16:creationId xmlns:a16="http://schemas.microsoft.com/office/drawing/2014/main" id="{B9F3236C-0E41-ED46-A91E-D33EB240E6A5}"/>
              </a:ext>
            </a:extLst>
          </p:cNvPr>
          <p:cNvSpPr txBox="1"/>
          <p:nvPr/>
        </p:nvSpPr>
        <p:spPr>
          <a:xfrm>
            <a:off x="7747598" y="1703701"/>
            <a:ext cx="1371600" cy="523220"/>
          </a:xfrm>
          <a:prstGeom prst="rect">
            <a:avLst/>
          </a:prstGeom>
          <a:noFill/>
        </p:spPr>
        <p:txBody>
          <a:bodyPr wrap="square" rtlCol="0">
            <a:spAutoFit/>
          </a:bodyPr>
          <a:lstStyle/>
          <a:p>
            <a:r>
              <a:rPr lang="en-US" sz="2800" dirty="0">
                <a:solidFill>
                  <a:srgbClr val="FF0000"/>
                </a:solidFill>
              </a:rPr>
              <a:t>To this </a:t>
            </a:r>
          </a:p>
        </p:txBody>
      </p:sp>
    </p:spTree>
    <p:extLst>
      <p:ext uri="{BB962C8B-B14F-4D97-AF65-F5344CB8AC3E}">
        <p14:creationId xmlns:p14="http://schemas.microsoft.com/office/powerpoint/2010/main" val="72878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03A6DC-C4BD-084D-AE90-88816185E8EE}"/>
              </a:ext>
            </a:extLst>
          </p:cNvPr>
          <p:cNvSpPr>
            <a:spLocks noGrp="1"/>
          </p:cNvSpPr>
          <p:nvPr>
            <p:ph type="title"/>
          </p:nvPr>
        </p:nvSpPr>
        <p:spPr/>
        <p:txBody>
          <a:bodyPr/>
          <a:lstStyle/>
          <a:p>
            <a:r>
              <a:rPr lang="es-CO" dirty="0"/>
              <a:t>My own transformation </a:t>
            </a:r>
          </a:p>
        </p:txBody>
      </p:sp>
      <p:sp>
        <p:nvSpPr>
          <p:cNvPr id="3" name="Marcador de contenido 2">
            <a:extLst>
              <a:ext uri="{FF2B5EF4-FFF2-40B4-BE49-F238E27FC236}">
                <a16:creationId xmlns:a16="http://schemas.microsoft.com/office/drawing/2014/main" id="{C962B6A4-D2C2-C342-8136-59391A1AEF99}"/>
              </a:ext>
            </a:extLst>
          </p:cNvPr>
          <p:cNvSpPr>
            <a:spLocks noGrp="1"/>
          </p:cNvSpPr>
          <p:nvPr>
            <p:ph sz="quarter" idx="13"/>
          </p:nvPr>
        </p:nvSpPr>
        <p:spPr>
          <a:xfrm>
            <a:off x="685800" y="2063396"/>
            <a:ext cx="4565469" cy="3311189"/>
          </a:xfrm>
        </p:spPr>
        <p:txBody>
          <a:bodyPr>
            <a:normAutofit lnSpcReduction="10000"/>
          </a:bodyPr>
          <a:lstStyle/>
          <a:p>
            <a:r>
              <a:rPr lang="es-CO" sz="1300" dirty="0"/>
              <a:t>In order to this project in a more personal approach i will use the idea of the screws as a base, anyway my personal idea is to use some photos of memories i have with soccer as if they were the screws, so the images will be the ones that will form the initial drawing of Messi i have and at the same time they will show some moments i have lived by only seeing the images. With this i want to show the importance and influence soccer has to me. </a:t>
            </a:r>
          </a:p>
          <a:p>
            <a:r>
              <a:rPr lang="en-US" sz="1300" dirty="0">
                <a:solidFill>
                  <a:srgbClr val="FF0000"/>
                </a:solidFill>
              </a:rPr>
              <a:t>Reference of this technique:  </a:t>
            </a:r>
            <a:r>
              <a:rPr lang="en-US" sz="1300" dirty="0"/>
              <a:t>Pete Manson is an artist dedicated to do mosaics with different materials in order to create a portrait of different  characters, some of his favorite materials are recycled stamps of different colors that have also different designs.</a:t>
            </a:r>
          </a:p>
          <a:p>
            <a:endParaRPr lang="en-US" dirty="0">
              <a:solidFill>
                <a:srgbClr val="FF0000"/>
              </a:solidFill>
            </a:endParaRPr>
          </a:p>
        </p:txBody>
      </p:sp>
      <p:sp>
        <p:nvSpPr>
          <p:cNvPr id="4" name="CuadroTexto 3">
            <a:extLst>
              <a:ext uri="{FF2B5EF4-FFF2-40B4-BE49-F238E27FC236}">
                <a16:creationId xmlns:a16="http://schemas.microsoft.com/office/drawing/2014/main" id="{DF8735AC-9E1F-744A-B436-B15CF1F32B30}"/>
              </a:ext>
            </a:extLst>
          </p:cNvPr>
          <p:cNvSpPr txBox="1"/>
          <p:nvPr/>
        </p:nvSpPr>
        <p:spPr>
          <a:xfrm>
            <a:off x="5884242" y="1702831"/>
            <a:ext cx="3769209" cy="369332"/>
          </a:xfrm>
          <a:prstGeom prst="rect">
            <a:avLst/>
          </a:prstGeom>
          <a:noFill/>
        </p:spPr>
        <p:txBody>
          <a:bodyPr wrap="square" rtlCol="0">
            <a:spAutoFit/>
          </a:bodyPr>
          <a:lstStyle/>
          <a:p>
            <a:r>
              <a:rPr lang="es-CO" dirty="0"/>
              <a:t>Examples of pete manson art:</a:t>
            </a:r>
          </a:p>
        </p:txBody>
      </p:sp>
      <p:pic>
        <p:nvPicPr>
          <p:cNvPr id="6" name="Imagen 5">
            <a:extLst>
              <a:ext uri="{FF2B5EF4-FFF2-40B4-BE49-F238E27FC236}">
                <a16:creationId xmlns:a16="http://schemas.microsoft.com/office/drawing/2014/main" id="{B60C989A-5B92-BB45-99BA-1BE90A7732EF}"/>
              </a:ext>
            </a:extLst>
          </p:cNvPr>
          <p:cNvPicPr>
            <a:picLocks noChangeAspect="1"/>
          </p:cNvPicPr>
          <p:nvPr/>
        </p:nvPicPr>
        <p:blipFill>
          <a:blip r:embed="rId2"/>
          <a:stretch>
            <a:fillRect/>
          </a:stretch>
        </p:blipFill>
        <p:spPr>
          <a:xfrm>
            <a:off x="5884242" y="2207097"/>
            <a:ext cx="2688817" cy="3048088"/>
          </a:xfrm>
          <a:prstGeom prst="rect">
            <a:avLst/>
          </a:prstGeom>
        </p:spPr>
      </p:pic>
      <p:pic>
        <p:nvPicPr>
          <p:cNvPr id="8" name="Imagen 7">
            <a:extLst>
              <a:ext uri="{FF2B5EF4-FFF2-40B4-BE49-F238E27FC236}">
                <a16:creationId xmlns:a16="http://schemas.microsoft.com/office/drawing/2014/main" id="{56B71552-6146-E841-9AF7-54DCBFBE8429}"/>
              </a:ext>
            </a:extLst>
          </p:cNvPr>
          <p:cNvPicPr>
            <a:picLocks noChangeAspect="1"/>
          </p:cNvPicPr>
          <p:nvPr/>
        </p:nvPicPr>
        <p:blipFill>
          <a:blip r:embed="rId3"/>
          <a:stretch>
            <a:fillRect/>
          </a:stretch>
        </p:blipFill>
        <p:spPr>
          <a:xfrm>
            <a:off x="8573059" y="2207098"/>
            <a:ext cx="2795490" cy="3048088"/>
          </a:xfrm>
          <a:prstGeom prst="rect">
            <a:avLst/>
          </a:prstGeom>
        </p:spPr>
      </p:pic>
    </p:spTree>
    <p:extLst>
      <p:ext uri="{BB962C8B-B14F-4D97-AF65-F5344CB8AC3E}">
        <p14:creationId xmlns:p14="http://schemas.microsoft.com/office/powerpoint/2010/main" val="1691631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78DDAE-25C1-424F-BBB5-C47FF13F7DB8}"/>
              </a:ext>
            </a:extLst>
          </p:cNvPr>
          <p:cNvSpPr>
            <a:spLocks noGrp="1"/>
          </p:cNvSpPr>
          <p:nvPr>
            <p:ph type="title"/>
          </p:nvPr>
        </p:nvSpPr>
        <p:spPr/>
        <p:txBody>
          <a:bodyPr>
            <a:normAutofit/>
          </a:bodyPr>
          <a:lstStyle/>
          <a:p>
            <a:r>
              <a:rPr lang="en-US" dirty="0"/>
              <a:t>References</a:t>
            </a:r>
          </a:p>
        </p:txBody>
      </p:sp>
      <p:sp>
        <p:nvSpPr>
          <p:cNvPr id="3" name="Marcador de contenido 2">
            <a:extLst>
              <a:ext uri="{FF2B5EF4-FFF2-40B4-BE49-F238E27FC236}">
                <a16:creationId xmlns:a16="http://schemas.microsoft.com/office/drawing/2014/main" id="{CB72B7CC-5685-9C49-9FFB-31B0CBDFFBE7}"/>
              </a:ext>
            </a:extLst>
          </p:cNvPr>
          <p:cNvSpPr>
            <a:spLocks noGrp="1"/>
          </p:cNvSpPr>
          <p:nvPr>
            <p:ph sz="quarter" idx="13"/>
          </p:nvPr>
        </p:nvSpPr>
        <p:spPr/>
        <p:txBody>
          <a:bodyPr>
            <a:normAutofit/>
          </a:bodyPr>
          <a:lstStyle/>
          <a:p>
            <a:r>
              <a:rPr lang="en-US" sz="1600" dirty="0"/>
              <a:t>1</a:t>
            </a:r>
            <a:r>
              <a:rPr lang="en-US" sz="1600" baseline="30000" dirty="0"/>
              <a:t>st</a:t>
            </a:r>
            <a:r>
              <a:rPr lang="en-US" sz="1600" dirty="0"/>
              <a:t> reference </a:t>
            </a:r>
            <a:r>
              <a:rPr lang="en-US" sz="1600" dirty="0">
                <a:solidFill>
                  <a:srgbClr val="FF0000"/>
                </a:solidFill>
              </a:rPr>
              <a:t>Andrew Myers</a:t>
            </a:r>
            <a:r>
              <a:rPr lang="en-US" sz="1600" dirty="0"/>
              <a:t>: Andrew Myers is an artist that is dedicated to do art with screws, he made some type of drawings with this material, he tells that “Screws allow me to give a sense of depth”  This can help me in my project for have a base of what techniques use and how is the proper use of the screws.  </a:t>
            </a:r>
          </a:p>
          <a:p>
            <a:r>
              <a:rPr lang="en-US" sz="1600" dirty="0">
                <a:solidFill>
                  <a:srgbClr val="FF0000"/>
                </a:solidFill>
                <a:hlinkClick r:id="rId2"/>
              </a:rPr>
              <a:t>https://www.bioguia.com/hogar/arte-con-tornillos-andrew-myers_29268962.html</a:t>
            </a:r>
            <a:r>
              <a:rPr lang="en-US" sz="1600" dirty="0">
                <a:solidFill>
                  <a:srgbClr val="FF0000"/>
                </a:solidFill>
              </a:rPr>
              <a:t> </a:t>
            </a:r>
          </a:p>
          <a:p>
            <a:r>
              <a:rPr lang="en-US" sz="1600" dirty="0"/>
              <a:t>2</a:t>
            </a:r>
            <a:r>
              <a:rPr lang="en-US" sz="1600" baseline="30000" dirty="0"/>
              <a:t>nd</a:t>
            </a:r>
            <a:r>
              <a:rPr lang="en-US" sz="1600" dirty="0"/>
              <a:t> reference </a:t>
            </a:r>
            <a:r>
              <a:rPr lang="en-US" sz="1600" dirty="0">
                <a:solidFill>
                  <a:srgbClr val="FF0000"/>
                </a:solidFill>
              </a:rPr>
              <a:t>Wilmer guedez</a:t>
            </a:r>
            <a:r>
              <a:rPr lang="en-US" sz="1600" dirty="0"/>
              <a:t>: Wilmer guedez is an artist that is dedicated to the plastic art, in witch in his works he show us the importance of the color, he tells that the color is the feeling of the art, the type of color selected can change the ambient and feeling of the work. This can help me in my work for knowing witch color use for showing my real intention I want to transmit. </a:t>
            </a:r>
          </a:p>
          <a:p>
            <a:r>
              <a:rPr lang="en-US" sz="1600" dirty="0">
                <a:solidFill>
                  <a:srgbClr val="FF0000"/>
                </a:solidFill>
              </a:rPr>
              <a:t>https://</a:t>
            </a:r>
            <a:r>
              <a:rPr lang="en-US" sz="1600" dirty="0" err="1">
                <a:solidFill>
                  <a:srgbClr val="FF0000"/>
                </a:solidFill>
              </a:rPr>
              <a:t>steemit.com</a:t>
            </a:r>
            <a:r>
              <a:rPr lang="en-US" sz="1600" dirty="0">
                <a:solidFill>
                  <a:srgbClr val="FF0000"/>
                </a:solidFill>
              </a:rPr>
              <a:t>/</a:t>
            </a:r>
            <a:r>
              <a:rPr lang="en-US" sz="1600" dirty="0" err="1">
                <a:solidFill>
                  <a:srgbClr val="FF0000"/>
                </a:solidFill>
              </a:rPr>
              <a:t>spanish</a:t>
            </a:r>
            <a:r>
              <a:rPr lang="en-US" sz="1600" dirty="0">
                <a:solidFill>
                  <a:srgbClr val="FF0000"/>
                </a:solidFill>
              </a:rPr>
              <a:t>/@</a:t>
            </a:r>
            <a:r>
              <a:rPr lang="en-US" sz="1600" dirty="0" err="1">
                <a:solidFill>
                  <a:srgbClr val="FF0000"/>
                </a:solidFill>
              </a:rPr>
              <a:t>wilmerguedez</a:t>
            </a:r>
            <a:r>
              <a:rPr lang="en-US" sz="1600" dirty="0">
                <a:solidFill>
                  <a:srgbClr val="FF0000"/>
                </a:solidFill>
              </a:rPr>
              <a:t>/la-</a:t>
            </a:r>
            <a:r>
              <a:rPr lang="en-US" sz="1600" dirty="0" err="1">
                <a:solidFill>
                  <a:srgbClr val="FF0000"/>
                </a:solidFill>
              </a:rPr>
              <a:t>importancia</a:t>
            </a:r>
            <a:r>
              <a:rPr lang="en-US" sz="1600" dirty="0">
                <a:solidFill>
                  <a:srgbClr val="FF0000"/>
                </a:solidFill>
              </a:rPr>
              <a:t>-del-color-</a:t>
            </a:r>
            <a:r>
              <a:rPr lang="en-US" sz="1600" dirty="0" err="1">
                <a:solidFill>
                  <a:srgbClr val="FF0000"/>
                </a:solidFill>
              </a:rPr>
              <a:t>en</a:t>
            </a:r>
            <a:r>
              <a:rPr lang="en-US" sz="1600" dirty="0">
                <a:solidFill>
                  <a:srgbClr val="FF0000"/>
                </a:solidFill>
              </a:rPr>
              <a:t>-las-</a:t>
            </a:r>
            <a:r>
              <a:rPr lang="en-US" sz="1600" dirty="0" err="1">
                <a:solidFill>
                  <a:srgbClr val="FF0000"/>
                </a:solidFill>
              </a:rPr>
              <a:t>artes</a:t>
            </a:r>
            <a:endParaRPr lang="en-US" sz="1600" dirty="0">
              <a:solidFill>
                <a:srgbClr val="FF0000"/>
              </a:solidFill>
            </a:endParaRPr>
          </a:p>
        </p:txBody>
      </p:sp>
    </p:spTree>
    <p:extLst>
      <p:ext uri="{BB962C8B-B14F-4D97-AF65-F5344CB8AC3E}">
        <p14:creationId xmlns:p14="http://schemas.microsoft.com/office/powerpoint/2010/main" val="226587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67E6B-CA8B-DE47-A4A2-41AE3091BA04}"/>
              </a:ext>
            </a:extLst>
          </p:cNvPr>
          <p:cNvSpPr>
            <a:spLocks noGrp="1"/>
          </p:cNvSpPr>
          <p:nvPr>
            <p:ph type="title"/>
          </p:nvPr>
        </p:nvSpPr>
        <p:spPr/>
        <p:txBody>
          <a:bodyPr/>
          <a:lstStyle/>
          <a:p>
            <a:r>
              <a:rPr lang="en-US" dirty="0"/>
              <a:t>Sketch </a:t>
            </a:r>
          </a:p>
        </p:txBody>
      </p:sp>
      <p:sp>
        <p:nvSpPr>
          <p:cNvPr id="3" name="Marcador de contenido 2">
            <a:extLst>
              <a:ext uri="{FF2B5EF4-FFF2-40B4-BE49-F238E27FC236}">
                <a16:creationId xmlns:a16="http://schemas.microsoft.com/office/drawing/2014/main" id="{383DDC9C-B930-5040-ABB8-6C98D01C6D37}"/>
              </a:ext>
            </a:extLst>
          </p:cNvPr>
          <p:cNvSpPr>
            <a:spLocks noGrp="1"/>
          </p:cNvSpPr>
          <p:nvPr>
            <p:ph sz="quarter" idx="13"/>
          </p:nvPr>
        </p:nvSpPr>
        <p:spPr>
          <a:xfrm>
            <a:off x="4256314" y="2063396"/>
            <a:ext cx="6824193" cy="3311189"/>
          </a:xfrm>
        </p:spPr>
        <p:txBody>
          <a:bodyPr/>
          <a:lstStyle/>
          <a:p>
            <a:r>
              <a:rPr lang="en-US" dirty="0"/>
              <a:t>In this drawing sketch we can see how I want to make my same drawing I have of Messi, but with a combination of the technique of the screws and the technique of Pete Manson, in which with the images I selected I make a final drawing in which I can show my memories and at the same time the same picture of Messi. </a:t>
            </a:r>
          </a:p>
        </p:txBody>
      </p:sp>
      <p:pic>
        <p:nvPicPr>
          <p:cNvPr id="5" name="Imagen 4">
            <a:extLst>
              <a:ext uri="{FF2B5EF4-FFF2-40B4-BE49-F238E27FC236}">
                <a16:creationId xmlns:a16="http://schemas.microsoft.com/office/drawing/2014/main" id="{96C4E041-281C-C844-9653-A414B797A81C}"/>
              </a:ext>
            </a:extLst>
          </p:cNvPr>
          <p:cNvPicPr>
            <a:picLocks noChangeAspect="1"/>
          </p:cNvPicPr>
          <p:nvPr/>
        </p:nvPicPr>
        <p:blipFill>
          <a:blip r:embed="rId2"/>
          <a:stretch>
            <a:fillRect/>
          </a:stretch>
        </p:blipFill>
        <p:spPr>
          <a:xfrm>
            <a:off x="685800" y="1837765"/>
            <a:ext cx="2960913" cy="3516085"/>
          </a:xfrm>
          <a:prstGeom prst="rect">
            <a:avLst/>
          </a:prstGeom>
        </p:spPr>
      </p:pic>
    </p:spTree>
    <p:extLst>
      <p:ext uri="{BB962C8B-B14F-4D97-AF65-F5344CB8AC3E}">
        <p14:creationId xmlns:p14="http://schemas.microsoft.com/office/powerpoint/2010/main" val="38191115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Evento principal</Template>
  <TotalTime>1191</TotalTime>
  <Words>522</Words>
  <Application>Microsoft Macintosh PowerPoint</Application>
  <PresentationFormat>Panorámica</PresentationFormat>
  <Paragraphs>18</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Impact</vt:lpstr>
      <vt:lpstr>Evento principal</vt:lpstr>
      <vt:lpstr>Shark Tank </vt:lpstr>
      <vt:lpstr>My soccer passion</vt:lpstr>
      <vt:lpstr>Transformation </vt:lpstr>
      <vt:lpstr>My own transformation </vt:lpstr>
      <vt:lpstr>References</vt:lpstr>
      <vt:lpstr>Sketch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Shark Tank </dc:title>
  <dc:creator>Microsoft Office User</dc:creator>
  <cp:lastModifiedBy>Microsoft Office User</cp:lastModifiedBy>
  <cp:revision>9</cp:revision>
  <dcterms:created xsi:type="dcterms:W3CDTF">2020-10-26T22:13:10Z</dcterms:created>
  <dcterms:modified xsi:type="dcterms:W3CDTF">2020-11-09T22:21:29Z</dcterms:modified>
</cp:coreProperties>
</file>